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4D33-59E1-4370-9143-BD45697ADC90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4A9D3-2373-4631-A271-25D6A105481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gle/mAMmSygtFd3VAy7T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500034" y="3429000"/>
            <a:ext cx="2357454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28 Days Later" pitchFamily="34" charset="0"/>
                <a:cs typeface="2547_Dinya01" pitchFamily="2" charset="0"/>
              </a:rPr>
              <a:t>017E-Service</a:t>
            </a:r>
            <a:endParaRPr lang="th-TH" dirty="0">
              <a:solidFill>
                <a:srgbClr val="FF0000"/>
              </a:solidFill>
              <a:latin typeface="28 Days Later" pitchFamily="34" charset="0"/>
              <a:cs typeface="2547_Dinya01" pitchFamily="2" charset="0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2060"/>
                </a:solidFill>
                <a:latin typeface="4815_KwangMD_Catthai" pitchFamily="2" charset="0"/>
                <a:cs typeface="4815_KwangMD_Catthai" pitchFamily="2" charset="0"/>
              </a:rPr>
              <a:t>บริการยื่นขอรับสนับสนุนน้ำเพื่ออุปโภคบริโภค</a:t>
            </a:r>
          </a:p>
          <a:p>
            <a:pPr>
              <a:buNone/>
            </a:pPr>
            <a:r>
              <a:rPr lang="th-TH" b="1" dirty="0" smtClean="0">
                <a:solidFill>
                  <a:srgbClr val="002060"/>
                </a:solidFill>
                <a:latin typeface="4815_KwangMD_Catthai" pitchFamily="2" charset="0"/>
                <a:cs typeface="4815_KwangMD_Catthai" pitchFamily="2" charset="0"/>
              </a:rPr>
              <a:t>การขออนุญาตสามารถดำเนินการผ่านระบบออนไลน์ ดังนี้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4815_KwangMD_Catthai" pitchFamily="2" charset="0"/>
                <a:cs typeface="4815_KwangMD_Catthai" pitchFamily="2" charset="0"/>
              </a:rPr>
              <a:t>ผ่านลิงค์ </a:t>
            </a:r>
            <a:r>
              <a:rPr lang="en-US" dirty="0" smtClean="0">
                <a:latin typeface="4815_KwangMD_Catthai" pitchFamily="2" charset="0"/>
                <a:cs typeface="4815_KwangMD_Catthai" pitchFamily="2" charset="0"/>
                <a:hlinkClick r:id="rId2"/>
              </a:rPr>
              <a:t>https://forms.gle/mAMmSygtFd3VAy7T9</a:t>
            </a:r>
            <a:endParaRPr lang="en-US" dirty="0" smtClean="0">
              <a:latin typeface="4815_KwangMD_Catthai" pitchFamily="2" charset="0"/>
              <a:cs typeface="4815_KwangMD_Catthai" pitchFamily="2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latin typeface="4815_KwangMD_Catthai" pitchFamily="2" charset="0"/>
                <a:cs typeface="4815_KwangMD_Catthai" pitchFamily="2" charset="0"/>
              </a:rPr>
              <a:t>การสแกน </a:t>
            </a:r>
            <a:endParaRPr lang="en-US" dirty="0" smtClean="0">
              <a:latin typeface="4815_KwangMD_Catthai" pitchFamily="2" charset="0"/>
              <a:cs typeface="4815_KwangMD_Catthai" pitchFamily="2" charset="0"/>
            </a:endParaRPr>
          </a:p>
          <a:p>
            <a:pPr marL="514350" indent="-514350">
              <a:buNone/>
            </a:pPr>
            <a:r>
              <a:rPr lang="en-US" dirty="0">
                <a:latin typeface="4815_KwangMD_Catthai" pitchFamily="2" charset="0"/>
                <a:cs typeface="4815_KwangMD_Catthai" pitchFamily="2" charset="0"/>
              </a:rPr>
              <a:t> </a:t>
            </a:r>
            <a:r>
              <a:rPr lang="en-US" dirty="0" smtClean="0">
                <a:latin typeface="4815_KwangMD_Catthai" pitchFamily="2" charset="0"/>
                <a:cs typeface="4815_KwangMD_Catthai" pitchFamily="2" charset="0"/>
              </a:rPr>
              <a:t>   </a:t>
            </a:r>
            <a:r>
              <a:rPr lang="en-US" dirty="0" err="1" smtClean="0">
                <a:latin typeface="4815_KwangMD_Catthai" pitchFamily="2" charset="0"/>
                <a:cs typeface="4815_KwangMD_Catthai" pitchFamily="2" charset="0"/>
              </a:rPr>
              <a:t>Qr</a:t>
            </a:r>
            <a:r>
              <a:rPr lang="en-US" dirty="0" smtClean="0">
                <a:latin typeface="4815_KwangMD_Catthai" pitchFamily="2" charset="0"/>
                <a:cs typeface="4815_KwangMD_Catthai" pitchFamily="2" charset="0"/>
              </a:rPr>
              <a:t>-Code                         </a:t>
            </a:r>
            <a:endParaRPr lang="th-TH" dirty="0">
              <a:latin typeface="4815_KwangMD_Catthai" pitchFamily="2" charset="0"/>
              <a:cs typeface="4815_KwangMD_Catthai" pitchFamily="2" charset="0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3071802" y="4000504"/>
            <a:ext cx="1785950" cy="21431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รูปภาพ 8" descr="D:\หัวหน้าสำนักงานปลัด\แบบสอถามQr-code\ขอสนับสนุนน้ำ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571876"/>
            <a:ext cx="2143834" cy="2138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017E-Service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017E-Service</dc:title>
  <dc:creator>SC_COM</dc:creator>
  <cp:lastModifiedBy>SC_COM</cp:lastModifiedBy>
  <cp:revision>2</cp:revision>
  <dcterms:created xsi:type="dcterms:W3CDTF">2021-03-24T04:39:42Z</dcterms:created>
  <dcterms:modified xsi:type="dcterms:W3CDTF">2021-03-24T04:51:59Z</dcterms:modified>
</cp:coreProperties>
</file>